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5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/>
    <p:restoredTop sz="93421"/>
  </p:normalViewPr>
  <p:slideViewPr>
    <p:cSldViewPr snapToGrid="0" snapToObjects="1">
      <p:cViewPr varScale="1">
        <p:scale>
          <a:sx n="80" d="100"/>
          <a:sy n="80" d="100"/>
        </p:scale>
        <p:origin x="1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17/09/2019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número de Threads que podem ser criados por um usuário comum ou </a:t>
            </a:r>
            <a:r>
              <a:rPr lang="pt-BR" dirty="0" err="1"/>
              <a:t>super</a:t>
            </a:r>
            <a:r>
              <a:rPr lang="pt-BR" dirty="0"/>
              <a:t> usuário (</a:t>
            </a:r>
            <a:r>
              <a:rPr lang="pt-BR" i="1" dirty="0"/>
              <a:t>root</a:t>
            </a:r>
            <a:r>
              <a:rPr lang="pt-BR" dirty="0"/>
              <a:t>) depende de cada sistema operacional.</a:t>
            </a:r>
          </a:p>
          <a:p>
            <a:r>
              <a:rPr lang="pt-BR" dirty="0"/>
              <a:t>Diferentes distribuições Linux podem definir diferentes limites.</a:t>
            </a:r>
          </a:p>
          <a:p>
            <a:r>
              <a:rPr lang="pt-BR" dirty="0"/>
              <a:t>Em Linux/</a:t>
            </a:r>
            <a:r>
              <a:rPr lang="pt-BR" dirty="0" err="1"/>
              <a:t>macOS</a:t>
            </a:r>
            <a:r>
              <a:rPr lang="pt-BR" dirty="0"/>
              <a:t> o comando </a:t>
            </a:r>
            <a:r>
              <a:rPr lang="pt-BR" i="1" dirty="0" err="1"/>
              <a:t>ulimit</a:t>
            </a:r>
            <a:r>
              <a:rPr lang="pt-BR" dirty="0"/>
              <a:t> permite exibir e alterar alguns destes limites</a:t>
            </a:r>
          </a:p>
          <a:p>
            <a:r>
              <a:rPr lang="pt-BR" dirty="0"/>
              <a:t>Exibir limites: </a:t>
            </a:r>
            <a:r>
              <a:rPr lang="pt-BR" i="1" dirty="0" err="1"/>
              <a:t>ulimit</a:t>
            </a:r>
            <a:r>
              <a:rPr lang="pt-BR" i="1" dirty="0"/>
              <a:t> –a</a:t>
            </a:r>
          </a:p>
          <a:p>
            <a:r>
              <a:rPr lang="pt-BR" dirty="0"/>
              <a:t>O comando exibe o número máximo de processos que podem ser executados. Neste caso, o número de processos significa o número de </a:t>
            </a:r>
            <a:r>
              <a:rPr lang="pt-BR" i="1" dirty="0"/>
              <a:t>Threads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7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4661</TotalTime>
  <Words>1590</Words>
  <Application>Microsoft Macintosh PowerPoint</Application>
  <PresentationFormat>Widescreen</PresentationFormat>
  <Paragraphs>222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339</cp:revision>
  <cp:lastPrinted>2018-10-31T18:58:06Z</cp:lastPrinted>
  <dcterms:created xsi:type="dcterms:W3CDTF">2018-10-29T17:43:05Z</dcterms:created>
  <dcterms:modified xsi:type="dcterms:W3CDTF">2019-09-18T00:03:43Z</dcterms:modified>
</cp:coreProperties>
</file>